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0" autoAdjust="0"/>
    <p:restoredTop sz="86410" autoAdjust="0"/>
  </p:normalViewPr>
  <p:slideViewPr>
    <p:cSldViewPr snapToGrid="0" snapToObjects="1">
      <p:cViewPr varScale="1">
        <p:scale>
          <a:sx n="59" d="100"/>
          <a:sy n="59" d="100"/>
        </p:scale>
        <p:origin x="378" y="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0FC77F-06FF-4AFB-BF02-1DD37084B5EA}" type="datetimeFigureOut">
              <a:rPr lang="en-GB" smtClean="0"/>
              <a:t>01/04/2025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AE1E62-EB01-4422-A9D6-6CB128683D6B}" type="slidenum">
              <a:rPr lang="en-GB" smtClean="0"/>
              <a:t>‹#›</a:t>
            </a:fld>
            <a:endParaRPr lang="en-GB"/>
          </a:p>
        </p:txBody>
      </p:sp>
    </p:spTree>
    <p:extLst>
      <p:ext uri="{BB962C8B-B14F-4D97-AF65-F5344CB8AC3E}">
        <p14:creationId xmlns:p14="http://schemas.microsoft.com/office/powerpoint/2010/main" val="15958698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pivotTable</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Overall</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GM%</a:t>
            </a:r>
            <a:endParaRPr dirty="0"/>
          </a:p>
          <a:p>
            <a:r>
              <a:rPr b="0" dirty="0"/>
              <a:t>No alt text provided</a:t>
            </a:r>
            <a:endParaRPr dirty="0"/>
          </a:p>
          <a:p>
            <a:endParaRPr dirty="0"/>
          </a:p>
          <a:p>
            <a:r>
              <a:rPr b="1" dirty="0"/>
              <a:t>Net Profit</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kpi</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pivotTable</a:t>
            </a:r>
            <a:endParaRPr dirty="0"/>
          </a:p>
          <a:p>
            <a:r>
              <a:rPr b="0" dirty="0"/>
              <a:t>No alt text provided</a:t>
            </a:r>
            <a:endParaRPr dirty="0"/>
          </a:p>
          <a:p>
            <a:endParaRPr dirty="0"/>
          </a:p>
          <a:p>
            <a:r>
              <a:rPr b="1" dirty="0"/>
              <a:t>NetSales Vs Gross Margin</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GM-Gross Margin</a:t>
            </a:r>
            <a:endParaRPr dirty="0"/>
          </a:p>
          <a:p>
            <a:r>
              <a:rPr b="0" dirty="0"/>
              <a:t>No alt text provided</a:t>
            </a:r>
            <a:endParaRPr dirty="0"/>
          </a:p>
          <a:p>
            <a:endParaRPr dirty="0"/>
          </a:p>
          <a:p>
            <a:r>
              <a:rPr b="1" dirty="0"/>
              <a:t>Key Matrics by Customer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NetSales Vs Gross Margin</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waterfallChart</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Key Matrics By Product</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scatterChart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advancedSlicerVisual</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Forecast Error</a:t>
            </a:r>
            <a:endParaRPr dirty="0"/>
          </a:p>
          <a:p>
            <a:r>
              <a:rPr b="0" dirty="0"/>
              <a:t>No alt text provided</a:t>
            </a:r>
            <a:endParaRPr dirty="0"/>
          </a:p>
          <a:p>
            <a:endParaRPr dirty="0"/>
          </a:p>
          <a:p>
            <a:r>
              <a:rPr b="1" dirty="0"/>
              <a:t>Forecast Accuracy</a:t>
            </a:r>
            <a:endParaRPr dirty="0"/>
          </a:p>
          <a:p>
            <a:r>
              <a:rPr b="0" dirty="0"/>
              <a:t>No alt text provided</a:t>
            </a:r>
            <a:endParaRPr dirty="0"/>
          </a:p>
          <a:p>
            <a:endParaRPr dirty="0"/>
          </a:p>
          <a:p>
            <a:r>
              <a:rPr b="1" dirty="0"/>
              <a:t>Net Forecast Error (Qty)</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a:p>
            <a:r>
              <a:rPr b="1" dirty="0"/>
              <a:t>Accuracy - YoY/ Net Error</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pivotTable</a:t>
            </a:r>
            <a:endParaRPr dirty="0"/>
          </a:p>
          <a:p>
            <a:r>
              <a:rPr b="0" dirty="0"/>
              <a:t>No alt text provided</a:t>
            </a:r>
            <a:endParaRPr dirty="0"/>
          </a:p>
          <a:p>
            <a:endParaRPr dirty="0"/>
          </a:p>
          <a:p>
            <a:r>
              <a:rPr b="1" dirty="0"/>
              <a:t>NS vs GM vs NP vs Atliq Market Share</a:t>
            </a:r>
            <a:endParaRPr dirty="0"/>
          </a:p>
          <a:p>
            <a:r>
              <a:rPr b="0" dirty="0"/>
              <a:t>No alt text provided</a:t>
            </a:r>
            <a:endParaRPr dirty="0"/>
          </a:p>
          <a:p>
            <a:endParaRPr dirty="0"/>
          </a:p>
          <a:p>
            <a:r>
              <a:rPr b="1" dirty="0"/>
              <a:t>advancedSlicerVisual</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Net Sales</a:t>
            </a:r>
            <a:endParaRPr dirty="0"/>
          </a:p>
          <a:p>
            <a:r>
              <a:rPr b="0" dirty="0"/>
              <a:t>No alt text provided</a:t>
            </a:r>
            <a:endParaRPr dirty="0"/>
          </a:p>
          <a:p>
            <a:endParaRPr dirty="0"/>
          </a:p>
          <a:p>
            <a:r>
              <a:rPr b="1" dirty="0"/>
              <a:t>GM%</a:t>
            </a:r>
            <a:endParaRPr dirty="0"/>
          </a:p>
          <a:p>
            <a:r>
              <a:rPr b="0" dirty="0"/>
              <a:t>No alt text provided</a:t>
            </a:r>
            <a:endParaRPr dirty="0"/>
          </a:p>
          <a:p>
            <a:endParaRPr dirty="0"/>
          </a:p>
          <a:p>
            <a:r>
              <a:rPr b="1" dirty="0"/>
              <a:t>Net Profit</a:t>
            </a:r>
            <a:endParaRPr dirty="0"/>
          </a:p>
          <a:p>
            <a:r>
              <a:rPr b="0" dirty="0"/>
              <a:t>No alt text provided</a:t>
            </a:r>
            <a:endParaRPr dirty="0"/>
          </a:p>
          <a:p>
            <a:endParaRPr dirty="0"/>
          </a:p>
          <a:p>
            <a:r>
              <a:rPr b="1" dirty="0"/>
              <a:t>Forecast Accuracy</a:t>
            </a:r>
            <a:endParaRPr dirty="0"/>
          </a:p>
          <a:p>
            <a:r>
              <a:rPr b="0" dirty="0"/>
              <a:t>No alt text provided</a:t>
            </a:r>
            <a:endParaRPr dirty="0"/>
          </a:p>
          <a:p>
            <a:endParaRPr dirty="0"/>
          </a:p>
          <a:p>
            <a:r>
              <a:rPr b="1" dirty="0"/>
              <a:t>Net Sales by Division</a:t>
            </a:r>
            <a:endParaRPr dirty="0"/>
          </a:p>
          <a:p>
            <a:r>
              <a:rPr b="0" dirty="0"/>
              <a:t>No alt text provided</a:t>
            </a:r>
            <a:endParaRPr dirty="0"/>
          </a:p>
          <a:p>
            <a:endParaRPr dirty="0"/>
          </a:p>
          <a:p>
            <a:r>
              <a:rPr b="1" dirty="0"/>
              <a:t>Net Sales by Sales Channel</a:t>
            </a:r>
            <a:endParaRPr dirty="0"/>
          </a:p>
          <a:p>
            <a:r>
              <a:rPr b="0" dirty="0"/>
              <a:t>No alt text provided</a:t>
            </a:r>
            <a:endParaRPr dirty="0"/>
          </a:p>
          <a:p>
            <a:endParaRPr dirty="0"/>
          </a:p>
          <a:p>
            <a:r>
              <a:rPr b="1" dirty="0"/>
              <a:t>Market Share by Manufacture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a:p>
            <a:r>
              <a:rPr b="1" dirty="0"/>
              <a:t>pivotTable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4/1/2025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4/1/2025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4/1/2025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4/1/2025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4/1/2025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309ad71f-7028-46ad-86e8-576e77f0f727?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309ad71f-7028-46ad-86e8-576e77f0f727/?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309ad71f-7028-46ad-86e8-576e77f0f727/?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309ad71f-7028-46ad-86e8-576e77f0f727/?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309ad71f-7028-46ad-86e8-576e77f0f727/?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309ad71f-7028-46ad-86e8-576e77f0f727/?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309ad71f-7028-46ad-86e8-576e77f0f727/?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0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rPr>
              <a:t>Sales 360</a:t>
            </a: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461665"/>
          </a:xfrm>
          <a:prstGeom prst="rect">
            <a:avLst/>
          </a:prstGeom>
          <a:noFill/>
        </p:spPr>
        <p:txBody>
          <a:bodyPr wrap="square" rtlCol="0">
            <a:spAutoFit/>
          </a:bodyPr>
          <a:lstStyle/>
          <a:p>
            <a:r>
              <a:rPr lang="en-US" sz="1200" b="1" i="0" dirty="0">
                <a:latin typeface="Segoe UI Semibold" charset="0"/>
                <a:ea typeface="Segoe UI Semibold" charset="0"/>
                <a:cs typeface="Segoe UI Semibold" charset="0"/>
              </a:rPr>
              <a:t>Downloaded at:</a:t>
            </a:r>
          </a:p>
          <a:p>
            <a:r>
              <a:rPr lang="en-US" sz="1200" b="0" i="0" dirty="0">
                <a:latin typeface="Segoe UI" charset="0"/>
                <a:ea typeface="Segoe UI" charset="0"/>
                <a:cs typeface="Segoe UI" charset="0"/>
              </a:rPr>
              <a:t>4/1/2025 12:06:48 PM UTC</a:t>
            </a:r>
          </a:p>
        </p:txBody>
      </p:sp>
      <p:sp>
        <p:nvSpPr>
          <p:cNvPr id="10" name="TextBox 9"/>
          <p:cNvSpPr txBox="1"/>
          <p:nvPr/>
        </p:nvSpPr>
        <p:spPr>
          <a:xfrm>
            <a:off x="828512" y="5407903"/>
            <a:ext cx="2177716" cy="415498"/>
          </a:xfrm>
          <a:prstGeom prst="rect">
            <a:avLst/>
          </a:prstGeom>
          <a:noFill/>
        </p:spPr>
        <p:txBody>
          <a:bodyPr wrap="square" rtlCol="0">
            <a:spAutoFit/>
          </a:bodyPr>
          <a:lstStyle/>
          <a:p>
            <a:r>
              <a:rPr lang="en-US" sz="900" b="1" dirty="0">
                <a:latin typeface="Segoe UI Semibold" charset="0"/>
                <a:ea typeface="Segoe UI Semibold" charset="0"/>
                <a:cs typeface="Segoe UI Semibold" charset="0"/>
              </a:rPr>
              <a:t>Last data refresh:</a:t>
            </a:r>
            <a:endParaRPr lang="en-US" sz="900" b="1" i="0" dirty="0">
              <a:latin typeface="Segoe UI Semibold" charset="0"/>
              <a:ea typeface="Segoe UI Semibold" charset="0"/>
              <a:cs typeface="Segoe UI Semibold" charset="0"/>
            </a:endParaRPr>
          </a:p>
          <a:p>
            <a:r>
              <a:rPr lang="en-US" sz="1200" dirty="0">
                <a:latin typeface="Segoe UI" charset="0"/>
                <a:ea typeface="Segoe UI" charset="0"/>
                <a:cs typeface="Segoe UI" charset="0"/>
              </a:rPr>
              <a:t>4/1/2025</a:t>
            </a:r>
            <a:r>
              <a:rPr lang="en-US" sz="900" dirty="0">
                <a:latin typeface="Segoe UI" charset="0"/>
                <a:ea typeface="Segoe UI" charset="0"/>
                <a:cs typeface="Segoe UI" charset="0"/>
              </a:rPr>
              <a:t> 10:57:20 AM UTC</a:t>
            </a:r>
            <a:endParaRPr lang="en-US" sz="900" b="0" i="0" dirty="0">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image ,image ,image ,image ,image ,image ,textbox ,textbox ,textbox ,textbox ,textbox ,textbox ,textbox ,textbox ,textbox ,textbox ,textbox ,textbox ,textbox ,textbox ,card ,textbox ,image ,image ,textbox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 Page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votTable ,advancedSlicerVisual ,slicer ,slicer ,Overall ,pivotTable ,pivotTable ,card ,card ,Net Sales ,GM% ,Net Profit ,image ,shape ,image ,image ,image ,image ,image ,image ,shape ,image ,actionButton ,actionButton ,kpi ,kpi ,kpi ,pivotTable.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Page 8</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votTable ,NetSales Vs Gross Margin ,advancedSlicerVisual ,slicer ,slicer ,slicer ,slicer ,pivotTable ,donutChart ,donutChart ,shape ,textbox ,GM-Gross Margin ,Key Matrics by Customer ,shape ,image ,image ,image ,image ,image ,image ,shape ,image.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Sales View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NetSales Vs Gross Margin ,advancedSlicerVisual ,slicer ,slicer ,slicer ,slicer ,pivotTable ,donutChart ,shape ,waterfallChart ,pivotTable ,Key Matrics By Product ,shape ,image ,image ,image ,image ,image ,image ,shape ,image ,scatterChart ,actionButton ,actionButton.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Marketing View2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advancedSlicerVisual ,slicer ,slicer ,card ,Forecast Error ,Forecast Accuracy ,Net Forecast Error (Qty) ,image ,shape ,image ,image ,image ,image ,image ,image ,shape ,pivotTable ,pivotTable ,pivotTable ,lineClusteredColumnComboChart ,Accuracy - YoY/ Net Error ,image.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Supply_Chain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votTable ,NS vs GM vs NP vs Atliq Market Share ,advancedSlicerVisual ,slicer ,slicer ,slicer ,slicer ,shape ,image ,image ,image ,image ,image ,image ,shape ,image ,Net Sales ,GM% ,Net Profit ,Forecast Accuracy ,Net Sales by Division ,Net Sales by Sales Channel ,Market Share by Manufacture ,pivotTable ,pivotTable. Please refer to the notes on this slide for details">
            <a:hlinkClick r:id="rId3"/>
          </p:cNvPr>
          <p:cNvPicPr>
            <a:picLocks noChangeAspect="1"/>
          </p:cNvPicPr>
          <p:nvPr/>
        </p:nvPicPr>
        <p:blipFill>
          <a:blip r:embed="rId4"/>
          <a:stretch>
            <a:fillRect/>
          </a:stretch>
        </p:blipFill>
        <p:spPr>
          <a:xfrm>
            <a:off x="47625" y="0"/>
            <a:ext cx="12077700" cy="6858000"/>
          </a:xfrm>
          <a:prstGeom prst="rect">
            <a:avLst/>
          </a:prstGeom>
          <a:noFill/>
        </p:spPr>
      </p:pic>
      <p:sp>
        <p:nvSpPr>
          <p:cNvPr id="4" name="Title" hidden="1"/>
          <p:cNvSpPr>
            <a:spLocks noGrp="1"/>
          </p:cNvSpPr>
          <p:nvPr>
            <p:ph type="title"/>
          </p:nvPr>
        </p:nvSpPr>
        <p:spPr/>
        <p:txBody>
          <a:bodyPr/>
          <a:lstStyle/>
          <a:p>
            <a:r>
              <a:t>Executive View</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TotalTime>
  <Words>829</Words>
  <Application>Microsoft Office PowerPoint</Application>
  <PresentationFormat>Widescreen</PresentationFormat>
  <Paragraphs>453</Paragraphs>
  <Slides>7</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Calibri Light</vt:lpstr>
      <vt:lpstr>Segoe UI</vt:lpstr>
      <vt:lpstr>Segoe UI Light</vt:lpstr>
      <vt:lpstr>Segoe UI Semibold</vt:lpstr>
      <vt:lpstr>Custom Design</vt:lpstr>
      <vt:lpstr>Sales 360</vt:lpstr>
      <vt:lpstr>Home Page</vt:lpstr>
      <vt:lpstr>Page 8</vt:lpstr>
      <vt:lpstr>Sales View </vt:lpstr>
      <vt:lpstr>Marketing View2</vt:lpstr>
      <vt:lpstr>Supply_Chain</vt:lpstr>
      <vt:lpstr>Executive 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Kenuli Dhanu</cp:lastModifiedBy>
  <cp:revision>5</cp:revision>
  <dcterms:created xsi:type="dcterms:W3CDTF">2016-09-04T11:54:55Z</dcterms:created>
  <dcterms:modified xsi:type="dcterms:W3CDTF">2025-04-01T12:16:21Z</dcterms:modified>
</cp:coreProperties>
</file>

<file path=docProps/thumbnail.jpeg>
</file>